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366" r:id="rId5"/>
    <p:sldId id="2134805733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192" y="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Wed, 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Entra </a:t>
            </a:r>
            <a:r>
              <a:rPr lang="en-US" sz="2800" dirty="0" err="1">
                <a:solidFill>
                  <a:schemeClr val="bg1"/>
                </a:solidFill>
              </a:rPr>
              <a:t>IDministrator</a:t>
            </a:r>
            <a:r>
              <a:rPr lang="en-US" sz="2800" dirty="0">
                <a:solidFill>
                  <a:schemeClr val="bg1"/>
                </a:solidFill>
              </a:rPr>
              <a:t>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3" name="Picture 2" descr="A wooden stool with metal legs&#10;&#10;Description automatically generated">
            <a:extLst>
              <a:ext uri="{FF2B5EF4-FFF2-40B4-BE49-F238E27FC236}">
                <a16:creationId xmlns:a16="http://schemas.microsoft.com/office/drawing/2014/main" id="{EBA13817-0446-6BED-88B9-9CA35813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15" y="816752"/>
            <a:ext cx="4137169" cy="41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timw.info/linkedin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r>
              <a:rPr lang="en-US" b="1" dirty="0">
                <a:solidFill>
                  <a:srgbClr val="0070C0"/>
                </a:solidFill>
              </a:rPr>
              <a:t> timw.info/linkedin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07:00am  -  </a:t>
            </a:r>
            <a:r>
              <a:rPr lang="en-US" sz="2400" dirty="0">
                <a:solidFill>
                  <a:srgbClr val="FF0000"/>
                </a:solidFill>
              </a:rPr>
              <a:t>Identity &amp; Governance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08:00am  -  8-min break  -  </a:t>
            </a:r>
            <a:r>
              <a:rPr lang="en-US" sz="2400" dirty="0">
                <a:solidFill>
                  <a:srgbClr val="FF0000"/>
                </a:solidFill>
              </a:rPr>
              <a:t>Storage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09:00am  -  8-min break  -  </a:t>
            </a:r>
            <a:r>
              <a:rPr lang="en-US" sz="2400" dirty="0">
                <a:solidFill>
                  <a:srgbClr val="FF0000"/>
                </a:solidFill>
              </a:rPr>
              <a:t>Compute/network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10:00am  -  8-min break  -  </a:t>
            </a:r>
            <a:r>
              <a:rPr lang="en-US" sz="2400" dirty="0">
                <a:solidFill>
                  <a:srgbClr val="FF0000"/>
                </a:solidFill>
              </a:rPr>
              <a:t>Monitor/maintain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11:00am  -  8-min break  -  </a:t>
            </a:r>
            <a:r>
              <a:rPr lang="en-US" sz="2400" dirty="0">
                <a:solidFill>
                  <a:srgbClr val="FF0000"/>
                </a:solidFill>
              </a:rPr>
              <a:t>Cert-prep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12:00pm  -  Goodbye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3896</TotalTime>
  <Words>651</Words>
  <Application>Microsoft Office PowerPoint</Application>
  <PresentationFormat>On-screen Show (16:9)</PresentationFormat>
  <Paragraphs>217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Tahoma</vt:lpstr>
      <vt:lpstr>Times New Roman</vt:lpstr>
      <vt:lpstr>Standard_LiveLessons_2017</vt:lpstr>
      <vt:lpstr>Exam AZ-104: Microsoft Entra IDministrator Crash Course</vt:lpstr>
      <vt:lpstr>Tim Warner</vt:lpstr>
      <vt:lpstr>Agenda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201</cp:revision>
  <cp:lastPrinted>2020-03-03T17:03:58Z</cp:lastPrinted>
  <dcterms:created xsi:type="dcterms:W3CDTF">2015-09-28T19:52:00Z</dcterms:created>
  <dcterms:modified xsi:type="dcterms:W3CDTF">2024-09-25T21:45:32Z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